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04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94" y="53"/>
      </p:cViewPr>
      <p:guideLst>
        <p:guide pos="590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2638"/>
            <a:ext cx="9685176" cy="634480"/>
          </a:xfrm>
        </p:spPr>
        <p:txBody>
          <a:bodyPr>
            <a:noAutofit/>
          </a:bodyPr>
          <a:lstStyle/>
          <a:p>
            <a:pPr algn="ctr"/>
            <a:r>
              <a:rPr lang="uk-UA" sz="23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Житомирський медичний інститут   </a:t>
            </a:r>
            <a:br>
              <a:rPr lang="uk-UA" sz="23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sz="23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Житомирської обласної ради</a:t>
            </a:r>
            <a:endParaRPr lang="uk-UA" sz="23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23935" y="830424"/>
            <a:ext cx="8892073" cy="578498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0000"/>
              </a:lnSpc>
            </a:pPr>
            <a:endParaRPr lang="uk-UA" sz="3500" dirty="0" smtClean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uk-UA" sz="1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Анкета для </a:t>
            </a:r>
            <a:r>
              <a:rPr lang="uk-UA" sz="128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опитування </a:t>
            </a:r>
            <a:endParaRPr lang="uk-UA" sz="12800" dirty="0" smtClean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uk-UA" sz="1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зовнішніх </a:t>
            </a:r>
            <a:r>
              <a:rPr lang="uk-UA" sz="12800" dirty="0" err="1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стейкхолдерів</a:t>
            </a:r>
            <a:r>
              <a:rPr lang="uk-UA" sz="128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 </a:t>
            </a:r>
            <a:endParaRPr lang="uk-UA" sz="12800" dirty="0" smtClean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uk-UA" sz="1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щодо оцінки якості змісту ОПП </a:t>
            </a:r>
          </a:p>
          <a:p>
            <a:pPr algn="ctr">
              <a:lnSpc>
                <a:spcPct val="110000"/>
              </a:lnSpc>
            </a:pPr>
            <a:r>
              <a:rPr lang="uk-UA" sz="1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"Фізична терапія. </a:t>
            </a:r>
            <a:r>
              <a:rPr lang="uk-UA" sz="12800" dirty="0" err="1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Ерготерапія</a:t>
            </a:r>
            <a:r>
              <a:rPr lang="uk-UA" sz="1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"  </a:t>
            </a:r>
          </a:p>
          <a:p>
            <a:pPr algn="ctr">
              <a:lnSpc>
                <a:spcPct val="110000"/>
              </a:lnSpc>
            </a:pPr>
            <a:r>
              <a:rPr lang="uk-UA" sz="1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за спеціальністю 227 </a:t>
            </a:r>
          </a:p>
          <a:p>
            <a:pPr algn="ctr">
              <a:lnSpc>
                <a:spcPct val="110000"/>
              </a:lnSpc>
            </a:pPr>
            <a:r>
              <a:rPr lang="uk-UA" sz="1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"</a:t>
            </a:r>
            <a:r>
              <a:rPr lang="uk-UA" sz="1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Фізична терапія</a:t>
            </a:r>
            <a:r>
              <a:rPr lang="uk-UA" sz="1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. </a:t>
            </a:r>
            <a:r>
              <a:rPr lang="uk-UA" sz="12800" dirty="0" err="1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Ерготерапія</a:t>
            </a:r>
            <a:r>
              <a:rPr lang="uk-UA" sz="1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itchFamily="18" charset="0"/>
              </a:rPr>
              <a:t>" </a:t>
            </a:r>
            <a:endParaRPr lang="uk-UA" sz="12800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lvl="0" algn="ctr">
              <a:buClr>
                <a:srgbClr val="40BAD2"/>
              </a:buClr>
            </a:pPr>
            <a:endParaRPr lang="uk-UA" sz="12800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lvl="0" algn="ctr">
              <a:buClr>
                <a:srgbClr val="40BAD2"/>
              </a:buClr>
            </a:pPr>
            <a:endParaRPr lang="uk-UA" sz="12800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lvl="0" algn="ctr">
              <a:buClr>
                <a:srgbClr val="40BAD2"/>
              </a:buClr>
            </a:pPr>
            <a:endParaRPr lang="uk-UA" sz="12800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lvl="0" algn="ctr">
              <a:buClr>
                <a:srgbClr val="40BAD2"/>
              </a:buClr>
            </a:pPr>
            <a:r>
              <a:rPr lang="uk-UA" sz="128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2021 </a:t>
            </a:r>
            <a:r>
              <a:rPr lang="uk-UA" sz="1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– 2022 навчальний рік</a:t>
            </a:r>
          </a:p>
          <a:p>
            <a:pPr algn="ctr"/>
            <a:endParaRPr lang="uk-UA" sz="8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buClr>
                <a:srgbClr val="40BAD2"/>
              </a:buClr>
            </a:pPr>
            <a:endParaRPr lang="uk-UA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0"/>
            <a:ext cx="2898710" cy="313508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958" y="3579326"/>
            <a:ext cx="2908041" cy="2513564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0" y="4962144"/>
            <a:ext cx="91318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3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Центр </a:t>
            </a:r>
            <a:r>
              <a:rPr lang="uk-UA" sz="23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експертизи та моніторингу якості освітньої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8416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755904"/>
            <a:ext cx="10546079" cy="535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4" y="109675"/>
            <a:ext cx="109737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5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Надайте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Ваші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рекомендації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доповнення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обов’язкових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компонентів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дисциплін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Обов'язкові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компоненти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відповідають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вимогам</a:t>
            </a:r>
            <a:endParaRPr lang="ru-RU" sz="2400" dirty="0" smtClean="0">
              <a:solidFill>
                <a:srgbClr val="202124"/>
              </a:solidFill>
              <a:highlight>
                <a:srgbClr val="FFFFFF"/>
              </a:highlight>
              <a:latin typeface="Arial Black" panose="020B0A04020102020204" pitchFamily="34" charset="0"/>
              <a:ea typeface="Roboto"/>
              <a:cs typeface="Roboto"/>
            </a:endParaRPr>
          </a:p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Немає</a:t>
            </a:r>
            <a:endParaRPr lang="uk-UA" sz="24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Навчальні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дисципліни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вивчаються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в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повному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обсязі</a:t>
            </a:r>
            <a:endParaRPr lang="uk-UA" sz="24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2" y="134059"/>
            <a:ext cx="109737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968" y="707136"/>
            <a:ext cx="10582655" cy="5401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2" y="121867"/>
            <a:ext cx="109737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8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584" y="597408"/>
            <a:ext cx="10850880" cy="5969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0" y="158443"/>
            <a:ext cx="109737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5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0160"/>
            <a:ext cx="3511297" cy="4444860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п’ятибальною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5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ЖМІ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227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Фізіотерапія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Ерготерапія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Всі – 5 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(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високий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рівень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) </a:t>
            </a:r>
            <a:endParaRPr lang="uk-UA" sz="24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Відповідальність</a:t>
            </a:r>
            <a:endParaRPr lang="ru-RU" sz="2400" dirty="0" smtClean="0">
              <a:solidFill>
                <a:srgbClr val="202124"/>
              </a:solidFill>
              <a:highlight>
                <a:srgbClr val="FFFFFF"/>
              </a:highlight>
              <a:latin typeface="Arial Black" panose="020B0A04020102020204" pitchFamily="34" charset="0"/>
              <a:ea typeface="Roboto"/>
              <a:cs typeface="Roboto"/>
            </a:endParaRPr>
          </a:p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Гуманність</a:t>
            </a:r>
            <a:endParaRPr lang="uk-UA" sz="24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Рівень</a:t>
            </a:r>
            <a:r>
              <a:rPr lang="ru-RU" sz="24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базових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знань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і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практичних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навичок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endParaRPr lang="ru-RU" sz="2400" dirty="0" smtClean="0">
              <a:solidFill>
                <a:srgbClr val="202124"/>
              </a:solidFill>
              <a:highlight>
                <a:srgbClr val="FFFFFF"/>
              </a:highlight>
              <a:latin typeface="Arial Black" panose="020B0A04020102020204" pitchFamily="34" charset="0"/>
              <a:ea typeface="Roboto"/>
              <a:cs typeface="Roboto"/>
            </a:endParaRPr>
          </a:p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Рівень</a:t>
            </a:r>
            <a:r>
              <a:rPr lang="ru-RU" sz="24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професійних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знань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і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практичних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навичок</a:t>
            </a:r>
            <a:endParaRPr lang="uk-UA" sz="24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endParaRPr lang="uk-UA" sz="2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0" y="146251"/>
            <a:ext cx="109737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2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Надайте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свій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загальний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коментар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змісту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освітньо-професійної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 "</a:t>
            </a:r>
            <a:r>
              <a:rPr lang="ru-RU" sz="28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Фізична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терапія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Ерготерапія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"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54" y="80528"/>
            <a:ext cx="1097375" cy="122540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450336" y="573025"/>
            <a:ext cx="8339328" cy="61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Збалансований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зміст</a:t>
            </a:r>
            <a:endParaRPr lang="uk-UA" sz="22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Зміст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освітньо-професійної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програми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"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Фізична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терапія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.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Ерготерапія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."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відповідає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вимогам</a:t>
            </a:r>
            <a:r>
              <a:rPr lang="ru-RU" sz="22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Стандарту</a:t>
            </a:r>
            <a:endParaRPr lang="uk-UA" sz="22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Дисципліни</a:t>
            </a:r>
            <a:r>
              <a:rPr lang="ru-RU" sz="22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"</a:t>
            </a:r>
            <a:r>
              <a:rPr lang="ru-RU" sz="22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Фізіотерапія</a:t>
            </a:r>
            <a:r>
              <a:rPr lang="ru-RU" sz="22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" і "</a:t>
            </a:r>
            <a:r>
              <a:rPr lang="ru-RU" sz="22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Основи</a:t>
            </a:r>
            <a:r>
              <a:rPr lang="ru-RU" sz="22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фізіотерапії</a:t>
            </a:r>
            <a:r>
              <a:rPr lang="ru-RU" sz="22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та </a:t>
            </a:r>
            <a:r>
              <a:rPr lang="ru-RU" sz="22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курортології</a:t>
            </a:r>
            <a:r>
              <a:rPr lang="ru-RU" sz="22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" </a:t>
            </a:r>
            <a:r>
              <a:rPr lang="ru-RU" sz="22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дублюють</a:t>
            </a:r>
            <a:r>
              <a:rPr lang="ru-RU" sz="22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одна одну. </a:t>
            </a:r>
            <a:r>
              <a:rPr lang="ru-RU" sz="22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Пропоную</a:t>
            </a:r>
            <a:r>
              <a:rPr lang="ru-RU" sz="22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об"єднати</a:t>
            </a:r>
            <a:r>
              <a:rPr lang="ru-RU" sz="22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їх</a:t>
            </a:r>
            <a:r>
              <a:rPr lang="ru-RU" sz="22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в одну</a:t>
            </a:r>
            <a:endParaRPr lang="uk-UA" sz="2200" dirty="0" smtClean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Пропоную</a:t>
            </a:r>
            <a:r>
              <a:rPr lang="ru-RU" sz="22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ОК "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Фізична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терапія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та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ерготерапія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при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захворюваннях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і травмах ОРА" перенести з IV на ІІІ курс,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оскільки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студенти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з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цього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предмету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проходять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виробничу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практику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саме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на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цьому</a:t>
            </a:r>
            <a:r>
              <a:rPr lang="ru-RU" sz="22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2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курсі</a:t>
            </a:r>
            <a:endParaRPr lang="uk-UA" sz="2200" dirty="0"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4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Надайте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свої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узагальнені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побажання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удосконалення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освітньо-професійної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Фізична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терапія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Ерготерапія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"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Заохочувати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студентів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академічної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доброчесності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та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вивчення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доказових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методів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та </a:t>
            </a: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прийомів</a:t>
            </a:r>
            <a:r>
              <a:rPr lang="ru-RU" sz="24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в </a:t>
            </a: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медицині</a:t>
            </a:r>
            <a:endParaRPr lang="uk-UA" sz="24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Заохочувати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студентів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до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науково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-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дослідної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роботи</a:t>
            </a:r>
            <a:endParaRPr lang="uk-UA" sz="24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Дана 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ОПП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відповідає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Стандарту "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Фізична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терапія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,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ерготерапія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"</a:t>
            </a:r>
            <a:endParaRPr lang="uk-UA" sz="2400" dirty="0"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46251"/>
            <a:ext cx="109737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1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8" y="707136"/>
            <a:ext cx="10814303" cy="54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4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lvl="0" defTabSz="457200">
              <a:lnSpc>
                <a:spcPct val="115000"/>
              </a:lnSpc>
              <a:spcBef>
                <a:spcPts val="0"/>
              </a:spcBef>
            </a:pPr>
            <a:r>
              <a:rPr lang="ru-RU" sz="24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Вкажіть</a:t>
            </a:r>
            <a:r>
              <a:rPr lang="ru-RU" sz="24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будь ласка, </a:t>
            </a:r>
            <a:r>
              <a:rPr lang="ru-RU" sz="24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назву</a:t>
            </a:r>
            <a:r>
              <a:rPr lang="ru-RU" sz="24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Вашої</a:t>
            </a:r>
            <a:r>
              <a:rPr lang="ru-RU" sz="24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установи/</a:t>
            </a:r>
            <a:r>
              <a:rPr lang="ru-RU" sz="24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організації</a:t>
            </a:r>
            <a:r>
              <a:rPr lang="ru-RU" sz="24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Ваше </a:t>
            </a:r>
            <a:r>
              <a:rPr lang="ru-RU" sz="24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прізвище</a:t>
            </a:r>
            <a:r>
              <a:rPr lang="ru-RU" sz="24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</a:t>
            </a:r>
            <a:r>
              <a:rPr lang="ru-RU" sz="24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ім'я</a:t>
            </a:r>
            <a:r>
              <a:rPr lang="ru-RU" sz="24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pc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та </a:t>
            </a:r>
            <a:r>
              <a:rPr lang="ru-RU" sz="2400" spc="0" smtClean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посаду</a:t>
            </a:r>
            <a:endParaRPr lang="uk-UA" sz="24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340608" y="329184"/>
            <a:ext cx="8534400" cy="596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Дідик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Іван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Віталійович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,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медичний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директор</a:t>
            </a:r>
            <a:r>
              <a:rPr lang="uk-UA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МЦ 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«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Відновлення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»</a:t>
            </a:r>
            <a:endParaRPr lang="uk-UA" sz="2000" dirty="0" smtClean="0">
              <a:highlight>
                <a:srgbClr val="FFFFFF"/>
              </a:highlight>
              <a:latin typeface="Arial Black" panose="020B0A04020102020204" pitchFamily="34" charset="0"/>
              <a:ea typeface="Roboto"/>
            </a:endParaRPr>
          </a:p>
          <a:p>
            <a:pPr marL="342900" lvl="0" indent="-342900">
              <a:lnSpc>
                <a:spcPct val="142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Тевс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Світлана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Сергіївна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,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медичний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директор з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медсестринства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КНП «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Обласна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клінічна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лікарня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ім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. 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О.Ф.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Гербачевського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»</a:t>
            </a:r>
          </a:p>
          <a:p>
            <a:pPr marL="342900" lvl="0" indent="-342900">
              <a:lnSpc>
                <a:spcPct val="142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Карпінська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Тетяна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Вікторівна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,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ерготерапевт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,</a:t>
            </a:r>
            <a:r>
              <a:rPr lang="uk-UA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</a:rPr>
              <a:t> 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КНП «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Житомирська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обласна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дитяча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клінічна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лікарня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» ЖОР</a:t>
            </a:r>
          </a:p>
          <a:p>
            <a:pPr marL="342900" lvl="0" indent="-342900">
              <a:lnSpc>
                <a:spcPct val="142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Торбас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Олександр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Михайлович,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керівник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КНП 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«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Обласний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медичний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центр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вертебрології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» ЖОР</a:t>
            </a:r>
            <a:endParaRPr lang="uk-UA" sz="20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Шаюк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Алла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Василівна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завідувач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реабілітаційним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відділенням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 КП 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«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Лікарня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№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Arial" panose="020B0604020202020204" pitchFamily="34" charset="0"/>
              </a:rPr>
              <a:t>1» ЖМР</a:t>
            </a:r>
            <a:endParaRPr lang="uk-UA" sz="20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Кравчук Людмила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Станіславівна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,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медичний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директор з </a:t>
            </a:r>
            <a:r>
              <a:rPr lang="ru-RU" sz="20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медсестринства</a:t>
            </a:r>
            <a:r>
              <a:rPr lang="ru-RU" sz="20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КНП «ЖОДКЛ»</a:t>
            </a:r>
            <a:endParaRPr lang="uk-UA" sz="2000" dirty="0"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" y="65314"/>
            <a:ext cx="1091279" cy="1219306"/>
          </a:xfrm>
          <a:prstGeom prst="rect">
            <a:avLst/>
          </a:prstGeom>
        </p:spPr>
      </p:pic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9044" y="755904"/>
            <a:ext cx="10497196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9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87" y="1128408"/>
            <a:ext cx="2947482" cy="4601183"/>
          </a:xfrm>
        </p:spPr>
        <p:txBody>
          <a:bodyPr>
            <a:normAutofit/>
          </a:bodyPr>
          <a:lstStyle/>
          <a:p>
            <a:pPr marR="76200" lvl="0" defTabSz="457200">
              <a:lnSpc>
                <a:spcPct val="135000"/>
              </a:lnSpc>
              <a:spcBef>
                <a:spcPts val="600"/>
              </a:spcBef>
              <a:spcAft>
                <a:spcPts val="2700"/>
              </a:spcAft>
            </a:pPr>
            <a:r>
              <a:rPr lang="ru-RU" sz="20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Надайте</a:t>
            </a:r>
            <a:r>
              <a:rPr lang="ru-RU" sz="20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Ваші</a:t>
            </a:r>
            <a:r>
              <a:rPr lang="ru-RU" sz="20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рекомендації</a:t>
            </a:r>
            <a:r>
              <a:rPr lang="ru-RU" sz="20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щодо</a:t>
            </a:r>
            <a:r>
              <a:rPr lang="ru-RU" sz="20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змін</a:t>
            </a:r>
            <a:r>
              <a:rPr lang="ru-RU" sz="20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чи</a:t>
            </a:r>
            <a:r>
              <a:rPr lang="ru-RU" sz="20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доповнення</a:t>
            </a:r>
            <a:r>
              <a:rPr lang="ru-RU" sz="20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до </a:t>
            </a:r>
            <a:r>
              <a:rPr lang="ru-RU" sz="20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загальних</a:t>
            </a:r>
            <a:r>
              <a:rPr lang="ru-RU" sz="20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компетентностей, </a:t>
            </a:r>
            <a:r>
              <a:rPr lang="ru-RU" sz="20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визначених</a:t>
            </a:r>
            <a:r>
              <a:rPr lang="ru-RU" sz="20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освітньо-професійною</a:t>
            </a:r>
            <a:r>
              <a:rPr lang="ru-RU" sz="2000" spc="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pc="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програмою</a:t>
            </a:r>
            <a:r>
              <a:rPr lang="ru-RU" sz="2000" spc="0" dirty="0" smtClean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.</a:t>
            </a:r>
            <a:endParaRPr lang="uk-UA" sz="20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43" y="118037"/>
            <a:ext cx="1091279" cy="1219306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072128" y="1207008"/>
            <a:ext cx="7485888" cy="283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900"/>
              </a:spcAft>
            </a:pPr>
            <a:r>
              <a:rPr lang="ru-RU" sz="1050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</a:t>
            </a:r>
            <a:endParaRPr lang="uk-UA" sz="11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42000"/>
              </a:lnSpc>
              <a:spcBef>
                <a:spcPts val="300"/>
              </a:spcBef>
              <a:spcAft>
                <a:spcPts val="900"/>
              </a:spcAft>
            </a:pPr>
            <a:r>
              <a:rPr lang="ru-RU" sz="36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Загальні</a:t>
            </a:r>
            <a:r>
              <a:rPr lang="ru-RU" sz="36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36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компетентності</a:t>
            </a:r>
            <a:r>
              <a:rPr lang="ru-RU" sz="36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36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відповідають</a:t>
            </a:r>
            <a:r>
              <a:rPr lang="ru-RU" sz="36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36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вимогам</a:t>
            </a:r>
            <a:r>
              <a:rPr lang="ru-RU" sz="36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Стандарту </a:t>
            </a:r>
            <a:r>
              <a:rPr lang="ru-RU" sz="36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вищої</a:t>
            </a:r>
            <a:r>
              <a:rPr lang="ru-RU" sz="36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36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освіти</a:t>
            </a:r>
            <a:endParaRPr lang="uk-UA" sz="3600" dirty="0"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8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137" y="731520"/>
            <a:ext cx="11009376" cy="5376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8" y="97536"/>
            <a:ext cx="1091279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Надайте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Ваші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рекомендації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змін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доповнення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спеціальних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фахових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компетентностей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46" y="121920"/>
            <a:ext cx="1097375" cy="121930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3669792" y="1024128"/>
            <a:ext cx="7680960" cy="4403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компетентності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відповідають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вимогам</a:t>
            </a:r>
            <a:r>
              <a:rPr lang="ru-RU" sz="24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Стандарту</a:t>
            </a:r>
          </a:p>
          <a:p>
            <a:pPr marL="342900" indent="-342900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Збільшити</a:t>
            </a:r>
            <a:r>
              <a:rPr lang="ru-RU" sz="24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тривалість</a:t>
            </a:r>
            <a:r>
              <a:rPr lang="ru-RU" sz="24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практики</a:t>
            </a:r>
          </a:p>
          <a:p>
            <a:pPr marL="342900" indent="-342900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Більше</a:t>
            </a:r>
            <a:r>
              <a:rPr lang="ru-RU" sz="24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уваги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приділяти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веденню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документації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ерготерапевта</a:t>
            </a:r>
            <a:endParaRPr lang="uk-UA" sz="2400" dirty="0">
              <a:latin typeface="Arial Black" panose="020B0A040201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Збільшити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годин на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практичне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Times New Roman" panose="02020603050405020304" pitchFamily="18" charset="0"/>
              </a:rPr>
              <a:t>навчання</a:t>
            </a:r>
            <a:endParaRPr lang="uk-UA" sz="2400" dirty="0">
              <a:effectLst/>
              <a:latin typeface="Arial Black" panose="020B0A040201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9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048" y="755905"/>
            <a:ext cx="10521695" cy="5340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0" y="51763"/>
            <a:ext cx="109737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4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Надайте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Ваші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рекомендації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змін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доповнення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результатів</a:t>
            </a:r>
            <a:r>
              <a:rPr lang="ru-RU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навчання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64992" y="864108"/>
            <a:ext cx="8436864" cy="51206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 </a:t>
            </a:r>
            <a:r>
              <a:rPr lang="ru-RU" sz="2400" dirty="0" err="1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Результати</a:t>
            </a:r>
            <a:r>
              <a:rPr lang="ru-RU" sz="2400" dirty="0" smtClean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навчання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відповідають</a:t>
            </a:r>
            <a:r>
              <a:rPr lang="ru-RU" sz="2400" dirty="0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 </a:t>
            </a:r>
            <a:r>
              <a:rPr lang="ru-RU" sz="2400" dirty="0" err="1">
                <a:solidFill>
                  <a:srgbClr val="202124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Roboto"/>
                <a:cs typeface="Roboto"/>
              </a:rPr>
              <a:t>вимогам</a:t>
            </a:r>
            <a:endParaRPr lang="uk-UA" sz="2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6" y="64008"/>
            <a:ext cx="109737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6606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198</TotalTime>
  <Words>424</Words>
  <Application>Microsoft Office PowerPoint</Application>
  <PresentationFormat>Широкий екран</PresentationFormat>
  <Paragraphs>57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Corbel</vt:lpstr>
      <vt:lpstr>Roboto</vt:lpstr>
      <vt:lpstr>Times New Roman</vt:lpstr>
      <vt:lpstr>Wingdings</vt:lpstr>
      <vt:lpstr>Wingdings 2</vt:lpstr>
      <vt:lpstr>Рамка</vt:lpstr>
      <vt:lpstr>Житомирський медичний інститут    Житомирської обласної ради</vt:lpstr>
      <vt:lpstr>Презентація PowerPoint</vt:lpstr>
      <vt:lpstr>Вкажіть, будь ласка, назву Вашої установи/організації, Ваше прізвище, ім'я та посаду</vt:lpstr>
      <vt:lpstr>Презентація PowerPoint</vt:lpstr>
      <vt:lpstr>Надайте Ваші рекомендації щодо змін чи доповнення до загальних компетентностей, визначених освітньо-професійною програмою.</vt:lpstr>
      <vt:lpstr>Презентація PowerPoint</vt:lpstr>
      <vt:lpstr>Надайте Ваші рекомендації щодо змін чи доповнення  спеціальних (фахових) компетентностей</vt:lpstr>
      <vt:lpstr>Презентація PowerPoint</vt:lpstr>
      <vt:lpstr>Надайте Ваші рекомендації щодо змін чи доповнення  результатів навчання</vt:lpstr>
      <vt:lpstr>Презентація PowerPoint</vt:lpstr>
      <vt:lpstr>Надайте Ваші рекомендації щодо змін чи доповнення до обов’язкових компонентів (навчальних дисциплін)</vt:lpstr>
      <vt:lpstr>Презентація PowerPoint</vt:lpstr>
      <vt:lpstr>Презентація PowerPoint</vt:lpstr>
      <vt:lpstr>Вкажіть за п’ятибальною шкалою від 1 (низький рівень) до 5 (високий рівень), які якості та навички випускників ЖМІ за спеціальністю   227 "Фізіотерапія. Ерготерапія" мають за період навчання бути сформованими для подальшої ефективної діяльності: Інше (вкажіть):</vt:lpstr>
      <vt:lpstr>Надайте свій загальний коментар щодо змісту освітньо-професійної програми  "Фізична терапія. Ерготерапія"</vt:lpstr>
      <vt:lpstr>Надайте свої узагальнені побажання щодо удосконалення освітньо-професійної  програми "Фізична терапія. Ерготерапія"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Обліковий запис Microsoft</dc:creator>
  <cp:lastModifiedBy>Обліковий запис Microsoft</cp:lastModifiedBy>
  <cp:revision>30</cp:revision>
  <dcterms:created xsi:type="dcterms:W3CDTF">2023-02-08T09:50:07Z</dcterms:created>
  <dcterms:modified xsi:type="dcterms:W3CDTF">2023-02-09T20:16:10Z</dcterms:modified>
</cp:coreProperties>
</file>